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5" r:id="rId104"/>
    <p:sldId id="354" r:id="rId105"/>
    <p:sldId id="356" r:id="rId106"/>
    <p:sldId id="357" r:id="rId107"/>
    <p:sldId id="358" r:id="rId108"/>
    <p:sldId id="359" r:id="rId109"/>
    <p:sldId id="360" r:id="rId110"/>
    <p:sldId id="361" r:id="rId111"/>
    <p:sldId id="363" r:id="rId112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1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slide" Target="slides/slide97.xml"/><Relationship Id="rId110" Type="http://schemas.openxmlformats.org/officeDocument/2006/relationships/slide" Target="slides/slide105.xml"/><Relationship Id="rId115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13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1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11" Type="http://schemas.openxmlformats.org/officeDocument/2006/relationships/slide" Target="slides/slide10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14" Type="http://schemas.openxmlformats.org/officeDocument/2006/relationships/viewProps" Target="view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/>
          <a:stretch>
            <a:fillRect/>
          </a:stretch>
        </p:blipFill>
        <p:spPr>
          <a:xfrm>
            <a:off x="0" y="2254250"/>
            <a:ext cx="5321300" cy="5302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27.03.2024 № 670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VLazareva\Downloads\100-pdf (1).jpg"/>
          <p:cNvPicPr>
            <a:picLocks noChangeAspect="1" noChangeArrowheads="1"/>
          </p:cNvPicPr>
          <p:nvPr/>
        </p:nvPicPr>
        <p:blipFill>
          <a:blip r:embed="rId2" cstate="print"/>
          <a:srcRect l="14643" t="15276" r="14937" b="16315"/>
          <a:stretch>
            <a:fillRect/>
          </a:stretch>
        </p:blipFill>
        <p:spPr bwMode="auto">
          <a:xfrm>
            <a:off x="0" y="44450"/>
            <a:ext cx="532130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2548" y="98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8850" y="860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24.06.2009 №  1288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064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6.png"/>
          <p:cNvPicPr>
            <a:picLocks noChangeAspect="1" noChangeArrowheads="1"/>
          </p:cNvPicPr>
          <p:nvPr/>
        </p:nvPicPr>
        <p:blipFill>
          <a:blip r:embed="rId2" cstate="print"/>
          <a:srcRect t="10132"/>
          <a:stretch>
            <a:fillRect/>
          </a:stretch>
        </p:blipFill>
        <p:spPr bwMode="auto">
          <a:xfrm>
            <a:off x="609600" y="1568450"/>
            <a:ext cx="441325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7.png"/>
          <p:cNvPicPr>
            <a:picLocks noChangeAspect="1" noChangeArrowheads="1"/>
          </p:cNvPicPr>
          <p:nvPr/>
        </p:nvPicPr>
        <p:blipFill>
          <a:blip r:embed="rId2" cstate="print"/>
          <a:srcRect t="9458" b="80394"/>
          <a:stretch>
            <a:fillRect/>
          </a:stretch>
        </p:blipFill>
        <p:spPr bwMode="auto">
          <a:xfrm>
            <a:off x="608827" y="1524000"/>
            <a:ext cx="4414023" cy="654050"/>
          </a:xfrm>
          <a:prstGeom prst="rect">
            <a:avLst/>
          </a:prstGeom>
          <a:noFill/>
        </p:spPr>
      </p:pic>
      <p:pic>
        <p:nvPicPr>
          <p:cNvPr id="5" name="Picture 2" descr="C:\Users\NSidorenko\Desktop\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318704"/>
            <a:ext cx="4528194" cy="4964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8.png"/>
          <p:cNvPicPr>
            <a:picLocks noChangeAspect="1" noChangeArrowheads="1"/>
          </p:cNvPicPr>
          <p:nvPr/>
        </p:nvPicPr>
        <p:blipFill>
          <a:blip r:embed="rId2" cstate="print"/>
          <a:srcRect t="8956" b="79850"/>
          <a:stretch>
            <a:fillRect/>
          </a:stretch>
        </p:blipFill>
        <p:spPr bwMode="auto">
          <a:xfrm>
            <a:off x="430992" y="1518210"/>
            <a:ext cx="4661708" cy="762000"/>
          </a:xfrm>
          <a:prstGeom prst="rect">
            <a:avLst/>
          </a:prstGeom>
          <a:noFill/>
        </p:spPr>
      </p:pic>
      <p:pic>
        <p:nvPicPr>
          <p:cNvPr id="5" name="Picture 2" descr="C:\Users\NSidorenko\Desktop\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370687"/>
            <a:ext cx="4572000" cy="5012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3042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9.png"/>
          <p:cNvPicPr>
            <a:picLocks noChangeAspect="1" noChangeArrowheads="1"/>
          </p:cNvPicPr>
          <p:nvPr/>
        </p:nvPicPr>
        <p:blipFill>
          <a:blip r:embed="rId2" cstate="print"/>
          <a:srcRect t="9913"/>
          <a:stretch>
            <a:fillRect/>
          </a:stretch>
        </p:blipFill>
        <p:spPr bwMode="auto">
          <a:xfrm>
            <a:off x="504456" y="1516000"/>
            <a:ext cx="4518394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064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80.png"/>
          <p:cNvPicPr>
            <a:picLocks noChangeAspect="1" noChangeArrowheads="1"/>
          </p:cNvPicPr>
          <p:nvPr/>
        </p:nvPicPr>
        <p:blipFill>
          <a:blip r:embed="rId2" cstate="print"/>
          <a:srcRect t="10380"/>
          <a:stretch>
            <a:fillRect/>
          </a:stretch>
        </p:blipFill>
        <p:spPr bwMode="auto">
          <a:xfrm>
            <a:off x="498269" y="1514965"/>
            <a:ext cx="4524581" cy="5920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81.png"/>
          <p:cNvPicPr>
            <a:picLocks noChangeAspect="1" noChangeArrowheads="1"/>
          </p:cNvPicPr>
          <p:nvPr/>
        </p:nvPicPr>
        <p:blipFill>
          <a:blip r:embed="rId2" cstate="print"/>
          <a:srcRect t="10462"/>
          <a:stretch>
            <a:fillRect/>
          </a:stretch>
        </p:blipFill>
        <p:spPr bwMode="auto">
          <a:xfrm>
            <a:off x="533400" y="1566263"/>
            <a:ext cx="4489450" cy="5869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esktop\сх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370688"/>
            <a:ext cx="4572000" cy="5012776"/>
          </a:xfrm>
          <a:prstGeom prst="rect">
            <a:avLst/>
          </a:prstGeom>
          <a:noFill/>
        </p:spPr>
      </p:pic>
      <p:pic>
        <p:nvPicPr>
          <p:cNvPr id="5" name="Picture 2" descr="C:\Users\NSidorenko\Documents\82.png"/>
          <p:cNvPicPr>
            <a:picLocks noChangeAspect="1" noChangeArrowheads="1"/>
          </p:cNvPicPr>
          <p:nvPr/>
        </p:nvPicPr>
        <p:blipFill>
          <a:blip r:embed="rId3" cstate="print"/>
          <a:srcRect t="9466" b="79884"/>
          <a:stretch>
            <a:fillRect/>
          </a:stretch>
        </p:blipFill>
        <p:spPr bwMode="auto">
          <a:xfrm>
            <a:off x="527050" y="1568450"/>
            <a:ext cx="4410216" cy="68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27.03.2024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19748"/>
          <a:stretch>
            <a:fillRect/>
          </a:stretch>
        </p:blipFill>
        <p:spPr>
          <a:xfrm>
            <a:off x="0" y="1492250"/>
            <a:ext cx="5321300" cy="6064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 b="65126"/>
          <a:stretch>
            <a:fillRect/>
          </a:stretch>
        </p:blipFill>
        <p:spPr>
          <a:xfrm>
            <a:off x="0" y="2254250"/>
            <a:ext cx="5321300" cy="38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Sidorenko\Desktop\схема правленн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95" y="2711450"/>
            <a:ext cx="4319587" cy="367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VLazareva\Desktop\усл обозн (1)-p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1035050"/>
            <a:ext cx="4512525" cy="640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63232" y="501650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</a:t>
            </a:r>
            <a:r>
              <a:rPr lang="ru-RU" sz="1000">
                <a:latin typeface="Times New Roman" pitchFamily="18" charset="0"/>
                <a:cs typeface="Times New Roman" pitchFamily="18" charset="0"/>
              </a:rPr>
              <a:t>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idorenko\Desktop\приложение 4 новое 11 января 2024.jpg"/>
          <p:cNvPicPr>
            <a:picLocks noChangeAspect="1" noChangeArrowheads="1"/>
          </p:cNvPicPr>
          <p:nvPr/>
        </p:nvPicPr>
        <p:blipFill>
          <a:blip r:embed="rId2" cstate="print"/>
          <a:srcRect l="4156" b="2605"/>
          <a:stretch>
            <a:fillRect/>
          </a:stretch>
        </p:blipFill>
        <p:spPr bwMode="auto">
          <a:xfrm>
            <a:off x="-6350" y="-62085"/>
            <a:ext cx="5327650" cy="76503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83938" y="98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27.03.2024 № 670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0240" y="860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24.06.2009 №  1288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6KDV5W64NSFS-851842435-8029</_dlc_DocId>
    <_dlc_DocIdUrl xmlns="746016b1-ecc9-410e-95eb-a13f7eb3881b">
      <Url>http://port.admnsk.ru/sites/main/sovet/_layouts/DocIdRedir.aspx?ID=6KDV5W64NSFS-851842435-8029</Url>
      <Description>6KDV5W64NSFS-851842435-8029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686C2A3-3DB5-4BDB-8F81-C24A10E61370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46016b1-ecc9-410e-95eb-a13f7eb3881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6FCD9D0-1F92-4CA1-A53E-EFDF23AA8A5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480A1E9-176A-438B-93E3-1BDF78BF35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CBD35FC-1456-4C4C-8C48-1CB7885C30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1308</Words>
  <Application>Microsoft Office PowerPoint</Application>
  <PresentationFormat>Произвольный</PresentationFormat>
  <Paragraphs>436</Paragraphs>
  <Slides>107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107</vt:i4>
      </vt:variant>
    </vt:vector>
  </HeadingPairs>
  <TitlesOfParts>
    <vt:vector size="111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Сидоренко Надежда Сергеевна</dc:creator>
  <cp:lastModifiedBy>Москалева Ольга Витальевна</cp:lastModifiedBy>
  <cp:revision>20</cp:revision>
  <dcterms:created xsi:type="dcterms:W3CDTF">2006-08-16T00:00:00Z</dcterms:created>
  <dcterms:modified xsi:type="dcterms:W3CDTF">2024-03-25T03:51:02Z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bbc6e4f6-f15f-4ca1-96d5-d3447e816604</vt:lpwstr>
  </property>
</Properties>
</file>